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0"/>
  </p:notesMasterIdLst>
  <p:sldIdLst>
    <p:sldId id="256" r:id="rId2"/>
    <p:sldId id="347" r:id="rId3"/>
    <p:sldId id="350" r:id="rId4"/>
    <p:sldId id="351" r:id="rId5"/>
    <p:sldId id="352" r:id="rId6"/>
    <p:sldId id="353" r:id="rId7"/>
    <p:sldId id="349" r:id="rId8"/>
    <p:sldId id="354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Vidaloka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811A7D-6C19-4657-9D32-1B13405C7499}">
  <a:tblStyle styleId="{F9811A7D-6C19-4657-9D32-1B13405C74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76945267-CC7C-7D21-8121-B752AAEF5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F9A63F46-CAC6-DB30-8862-5B3B293A9D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CEE286F-5384-35CF-8CEB-A0552BE22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979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80BB1B1D-61F1-898B-ED78-1B575AE2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f7a3c503a_0_0:notes">
            <a:extLst>
              <a:ext uri="{FF2B5EF4-FFF2-40B4-BE49-F238E27FC236}">
                <a16:creationId xmlns:a16="http://schemas.microsoft.com/office/drawing/2014/main" id="{AB661ED3-447E-8F2A-31C1-CB589F368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f7a3c503a_0_0:notes">
            <a:extLst>
              <a:ext uri="{FF2B5EF4-FFF2-40B4-BE49-F238E27FC236}">
                <a16:creationId xmlns:a16="http://schemas.microsoft.com/office/drawing/2014/main" id="{843C5EDA-465F-EA4B-5C9D-7D811900B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747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20D00C76-4E31-1CBE-F6FB-E7917C6DB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76C9572B-A8C7-11D6-AB59-87B2F072A3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B569C49-98ED-6C86-4781-611E1805B9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998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D27FD5D3-4C6A-5C26-0DDB-0B1E8236F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B51042BA-B78C-40FB-84C8-5696C3968F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68DD143E-0CDE-FF32-354F-29237EBD8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231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48C0A708-DDD4-511A-0DA9-9D252EF3A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29A90AD4-E799-3F35-7E75-A2DDCE38B3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A0E2E59-CA68-2DE0-2135-1361DA507A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758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F5EE39F8-C72D-3DC3-0B27-51DD8FF79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56CDAC5F-381D-46B3-EF5C-26B3231E9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DB39D51-42F6-DB85-B252-F8FE794D0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69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>
          <a:extLst>
            <a:ext uri="{FF2B5EF4-FFF2-40B4-BE49-F238E27FC236}">
              <a16:creationId xmlns:a16="http://schemas.microsoft.com/office/drawing/2014/main" id="{F5FCE717-6935-826D-98CC-EB527A246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cf7a3c503a_0_15:notes">
            <a:extLst>
              <a:ext uri="{FF2B5EF4-FFF2-40B4-BE49-F238E27FC236}">
                <a16:creationId xmlns:a16="http://schemas.microsoft.com/office/drawing/2014/main" id="{749AE4DB-E278-5F5B-8341-A09068C91E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cf7a3c503a_0_15:notes">
            <a:extLst>
              <a:ext uri="{FF2B5EF4-FFF2-40B4-BE49-F238E27FC236}">
                <a16:creationId xmlns:a16="http://schemas.microsoft.com/office/drawing/2014/main" id="{E414391D-9926-53B2-7A72-2D12B31E1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62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0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9" name="Google Shape;449;p50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5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1" name="Google Shape;451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" name="Google Shape;452;p5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58" r:id="rId5"/>
    <p:sldLayoutId id="2147483659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cs-CZ" b="1" noProof="0" dirty="0"/>
              <a:t>Webová aplikace pro tvorbu 3D map</a:t>
            </a:r>
            <a:endParaRPr lang="cs-CZ" noProof="0" dirty="0"/>
          </a:p>
        </p:txBody>
      </p:sp>
      <p:sp>
        <p:nvSpPr>
          <p:cNvPr id="489" name="Google Shape;489;p60"/>
          <p:cNvSpPr txBox="1">
            <a:spLocks noGrp="1"/>
          </p:cNvSpPr>
          <p:nvPr>
            <p:ph type="subTitle" idx="1"/>
          </p:nvPr>
        </p:nvSpPr>
        <p:spPr>
          <a:xfrm>
            <a:off x="1040000" y="3377099"/>
            <a:ext cx="7064100" cy="6435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Viktor </a:t>
            </a:r>
            <a:r>
              <a:rPr lang="cs-CZ" dirty="0">
                <a:solidFill>
                  <a:schemeClr val="dk1"/>
                </a:solidFill>
              </a:rPr>
              <a:t>Čada</a:t>
            </a:r>
            <a:endParaRPr lang="en-US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Mat</a:t>
            </a:r>
            <a:r>
              <a:rPr lang="cs-CZ" dirty="0" err="1">
                <a:solidFill>
                  <a:schemeClr val="dk1"/>
                </a:solidFill>
              </a:rPr>
              <a:t>ěj</a:t>
            </a:r>
            <a:r>
              <a:rPr lang="cs-CZ" dirty="0">
                <a:solidFill>
                  <a:schemeClr val="dk1"/>
                </a:solidFill>
              </a:rPr>
              <a:t> Brožek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A9562EF3-2726-C42D-1DE3-5375E4830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74B93A4D-D412-AAF8-C0D4-B533E006D9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Zadání a Cíle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8899A2B3-6C37-932A-4AEB-7237C14DB1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739121"/>
            <a:ext cx="7717500" cy="1665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sz="2000" dirty="0">
                <a:latin typeface="Vidaloka" panose="020B0604020202020204" charset="0"/>
              </a:rPr>
              <a:t>Webová Aplikace</a:t>
            </a:r>
          </a:p>
          <a:p>
            <a:r>
              <a:rPr lang="cs-CZ" sz="2000" dirty="0">
                <a:latin typeface="Vidaloka" panose="020B0604020202020204" charset="0"/>
              </a:rPr>
              <a:t>Procedurální generovaní místností</a:t>
            </a:r>
          </a:p>
          <a:p>
            <a:r>
              <a:rPr lang="cs-CZ" sz="2000" dirty="0">
                <a:latin typeface="Vidaloka" panose="020B0604020202020204" charset="0"/>
              </a:rPr>
              <a:t>Uživatelem zadané parametry</a:t>
            </a:r>
          </a:p>
          <a:p>
            <a:r>
              <a:rPr lang="cs-CZ" sz="2000" dirty="0">
                <a:latin typeface="Vidaloka" panose="020B0604020202020204" charset="0"/>
              </a:rPr>
              <a:t>Vlastní souborový formát</a:t>
            </a:r>
          </a:p>
          <a:p>
            <a:r>
              <a:rPr lang="cs-CZ" sz="2000" dirty="0">
                <a:latin typeface="Vidaloka" panose="020B0604020202020204" charset="0"/>
              </a:rPr>
              <a:t>Možnost stažení a nahrání vlastních souborů</a:t>
            </a:r>
            <a:endParaRPr sz="2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446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AC712605-829B-A7B3-2C90-47AC0A594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2">
            <a:extLst>
              <a:ext uri="{FF2B5EF4-FFF2-40B4-BE49-F238E27FC236}">
                <a16:creationId xmlns:a16="http://schemas.microsoft.com/office/drawing/2014/main" id="{7EF0FDCC-52A9-24D9-7F02-CA86688B64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Technologie</a:t>
            </a:r>
            <a:endParaRPr dirty="0"/>
          </a:p>
        </p:txBody>
      </p:sp>
      <p:sp>
        <p:nvSpPr>
          <p:cNvPr id="501" name="Google Shape;501;p62">
            <a:extLst>
              <a:ext uri="{FF2B5EF4-FFF2-40B4-BE49-F238E27FC236}">
                <a16:creationId xmlns:a16="http://schemas.microsoft.com/office/drawing/2014/main" id="{B5ECC417-2572-B932-83F6-E58230001E7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GitHub</a:t>
            </a:r>
            <a:endParaRPr dirty="0"/>
          </a:p>
        </p:txBody>
      </p:sp>
      <p:sp>
        <p:nvSpPr>
          <p:cNvPr id="502" name="Google Shape;502;p62">
            <a:extLst>
              <a:ext uri="{FF2B5EF4-FFF2-40B4-BE49-F238E27FC236}">
                <a16:creationId xmlns:a16="http://schemas.microsoft.com/office/drawing/2014/main" id="{ED525BDA-73BB-4B47-2449-C5D6EDDD4A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Unity</a:t>
            </a:r>
            <a:endParaRPr dirty="0"/>
          </a:p>
        </p:txBody>
      </p:sp>
      <p:sp>
        <p:nvSpPr>
          <p:cNvPr id="503" name="Google Shape;503;p62">
            <a:extLst>
              <a:ext uri="{FF2B5EF4-FFF2-40B4-BE49-F238E27FC236}">
                <a16:creationId xmlns:a16="http://schemas.microsoft.com/office/drawing/2014/main" id="{4A3F5EAF-3B2B-32E9-38A9-FE7883836B3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Vývojové Prostředí</a:t>
            </a:r>
            <a:endParaRPr dirty="0"/>
          </a:p>
        </p:txBody>
      </p:sp>
      <p:sp>
        <p:nvSpPr>
          <p:cNvPr id="504" name="Google Shape;504;p62">
            <a:extLst>
              <a:ext uri="{FF2B5EF4-FFF2-40B4-BE49-F238E27FC236}">
                <a16:creationId xmlns:a16="http://schemas.microsoft.com/office/drawing/2014/main" id="{E5B7C2BC-3695-4BD5-8995-181ED9772AA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Version</a:t>
            </a:r>
            <a:r>
              <a:rPr lang="cs-CZ" dirty="0"/>
              <a:t> </a:t>
            </a:r>
            <a:r>
              <a:rPr lang="cs-CZ" dirty="0" err="1"/>
              <a:t>Control</a:t>
            </a:r>
            <a:endParaRPr dirty="0"/>
          </a:p>
        </p:txBody>
      </p:sp>
      <p:sp>
        <p:nvSpPr>
          <p:cNvPr id="505" name="Google Shape;505;p62">
            <a:extLst>
              <a:ext uri="{FF2B5EF4-FFF2-40B4-BE49-F238E27FC236}">
                <a16:creationId xmlns:a16="http://schemas.microsoft.com/office/drawing/2014/main" id="{71493E84-573F-AB36-E60F-3479CC3D53A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VS </a:t>
            </a:r>
            <a:r>
              <a:rPr lang="cs-CZ" dirty="0" err="1"/>
              <a:t>Code</a:t>
            </a:r>
            <a:endParaRPr dirty="0"/>
          </a:p>
        </p:txBody>
      </p:sp>
      <p:sp>
        <p:nvSpPr>
          <p:cNvPr id="506" name="Google Shape;506;p62">
            <a:extLst>
              <a:ext uri="{FF2B5EF4-FFF2-40B4-BE49-F238E27FC236}">
                <a16:creationId xmlns:a16="http://schemas.microsoft.com/office/drawing/2014/main" id="{69C10067-B284-75F6-AA58-30D52561C64D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Editor kódu</a:t>
            </a:r>
            <a:endParaRPr dirty="0"/>
          </a:p>
        </p:txBody>
      </p:sp>
      <p:sp>
        <p:nvSpPr>
          <p:cNvPr id="507" name="Google Shape;507;p62">
            <a:extLst>
              <a:ext uri="{FF2B5EF4-FFF2-40B4-BE49-F238E27FC236}">
                <a16:creationId xmlns:a16="http://schemas.microsoft.com/office/drawing/2014/main" id="{3233E33F-7D88-8760-DB52-CE66C1D4906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WebGL</a:t>
            </a:r>
            <a:endParaRPr dirty="0"/>
          </a:p>
        </p:txBody>
      </p:sp>
      <p:sp>
        <p:nvSpPr>
          <p:cNvPr id="508" name="Google Shape;508;p62">
            <a:extLst>
              <a:ext uri="{FF2B5EF4-FFF2-40B4-BE49-F238E27FC236}">
                <a16:creationId xmlns:a16="http://schemas.microsoft.com/office/drawing/2014/main" id="{187E7457-B58E-517E-EFA3-14958D1087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Port na Internet</a:t>
            </a:r>
            <a:endParaRPr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0C8F76D-9AEC-306D-7E2D-EE437A5DC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31525" y="1031243"/>
            <a:ext cx="933450" cy="914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06FA4FD-9D70-667A-FA1A-DF0BAD25A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0251" y="873536"/>
            <a:ext cx="947598" cy="10693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7AF55FF-C2DF-7BF9-8BEF-8D15788BA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00" y="3001812"/>
            <a:ext cx="1718300" cy="72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BD452160-CF8A-311D-BAEA-F5AC5000DA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65349" y="2770864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0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44D5B621-E68F-AB4A-52D0-865E0F020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4BE7CAB9-DF68-A522-7D67-21DBF5B9AA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612128-CBDB-D203-29D0-113C542A0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732" y="1447020"/>
            <a:ext cx="4016389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B34030D-BAC7-AE8A-7218-17D79BC0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36" y="1447020"/>
            <a:ext cx="4008934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09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57E2298-6FF5-DE6A-BBC4-F628A7F16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E1B55812-9F0E-C45E-10D0-256BC9D0CDC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A13573-4B10-6A13-2EBD-7179C8D81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009029" y="1035668"/>
            <a:ext cx="3280621" cy="266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3F27E90-CF3A-DE9A-AE71-1E6B55DC9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71601" y="1032462"/>
            <a:ext cx="2763371" cy="266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563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340AB5A-5B28-EA65-8FCC-FFE68C49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5E64E555-4B54-BD4E-9186-6EB205BB34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8EBBA1A-1057-555C-EE78-662F5A94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371601" y="919432"/>
            <a:ext cx="276337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0E8E4E-1095-ECEA-6EC5-11C06E417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666" y="2598646"/>
            <a:ext cx="2778306" cy="155296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97B5CE5-F533-98C2-BF06-EDD16C071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5035100" y="919432"/>
            <a:ext cx="274110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59C8CE-B162-0918-7540-CF28FC4F2E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019395" y="2598646"/>
            <a:ext cx="2757576" cy="155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286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E8E3E110-D2AE-4079-71D2-E283DE3CA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2BA9401B-9E3E-D93E-8DC1-E4335E3706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Naplnění Zadání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ABC930BE-79A8-13C7-D19E-DE6FD4D22F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2062987"/>
            <a:ext cx="7717500" cy="1017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sz="2000" dirty="0">
                <a:latin typeface="Vidaloka" panose="020B0604020202020204" charset="0"/>
              </a:rPr>
              <a:t>Negenerují se patra</a:t>
            </a:r>
          </a:p>
          <a:p>
            <a:r>
              <a:rPr lang="cs-CZ" sz="2000" dirty="0">
                <a:latin typeface="Vidaloka" panose="020B0604020202020204" charset="0"/>
              </a:rPr>
              <a:t>Limitace </a:t>
            </a:r>
            <a:r>
              <a:rPr lang="en-US" sz="2000" noProof="0" dirty="0">
                <a:latin typeface="Vidaloka" panose="020B0604020202020204" charset="0"/>
              </a:rPr>
              <a:t>Rejection Sampling </a:t>
            </a:r>
            <a:r>
              <a:rPr lang="cs-CZ" sz="2000" dirty="0">
                <a:latin typeface="Vidaloka" panose="020B0604020202020204" charset="0"/>
              </a:rPr>
              <a:t>algoritmu</a:t>
            </a:r>
          </a:p>
          <a:p>
            <a:r>
              <a:rPr lang="cs-CZ" sz="2000" dirty="0">
                <a:latin typeface="Vidaloka" panose="020B0604020202020204" charset="0"/>
              </a:rPr>
              <a:t>UI není responzivní</a:t>
            </a:r>
          </a:p>
          <a:p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721793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>
          <a:extLst>
            <a:ext uri="{FF2B5EF4-FFF2-40B4-BE49-F238E27FC236}">
              <a16:creationId xmlns:a16="http://schemas.microsoft.com/office/drawing/2014/main" id="{08F359E9-58EE-0438-972B-8EB766F64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124">
            <a:extLst>
              <a:ext uri="{FF2B5EF4-FFF2-40B4-BE49-F238E27FC236}">
                <a16:creationId xmlns:a16="http://schemas.microsoft.com/office/drawing/2014/main" id="{84DAC8F5-A0D5-51E2-583E-B6E8017CD3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4621" y="1648950"/>
            <a:ext cx="6474758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Děkuji za pozornost</a:t>
            </a:r>
            <a:endParaRPr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13788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64</Words>
  <Application>Microsoft Office PowerPoint</Application>
  <PresentationFormat>On-screen Show (16:9)</PresentationFormat>
  <Paragraphs>26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Montserrat</vt:lpstr>
      <vt:lpstr>Open Sans</vt:lpstr>
      <vt:lpstr>Arial</vt:lpstr>
      <vt:lpstr>Vidaloka</vt:lpstr>
      <vt:lpstr>Lato</vt:lpstr>
      <vt:lpstr>Minimalist Business Slides XL by Slidesgo</vt:lpstr>
      <vt:lpstr>Webová aplikace pro tvorbu 3D map</vt:lpstr>
      <vt:lpstr>Zadání a Cíle</vt:lpstr>
      <vt:lpstr>Technologie</vt:lpstr>
      <vt:lpstr>PowerPoint Presentation</vt:lpstr>
      <vt:lpstr>PowerPoint Presentation</vt:lpstr>
      <vt:lpstr>PowerPoint Presentation</vt:lpstr>
      <vt:lpstr>Naplnění Zadání</vt:lpstr>
      <vt:lpstr>Děkuji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Hartie</dc:creator>
  <cp:lastModifiedBy>Hartie</cp:lastModifiedBy>
  <cp:revision>13</cp:revision>
  <dcterms:modified xsi:type="dcterms:W3CDTF">2025-04-14T19:34:45Z</dcterms:modified>
</cp:coreProperties>
</file>